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88" r:id="rId5"/>
  </p:sldMasterIdLst>
  <p:notesMasterIdLst>
    <p:notesMasterId r:id="rId27"/>
  </p:notesMasterIdLst>
  <p:handoutMasterIdLst>
    <p:handoutMasterId r:id="rId28"/>
  </p:handoutMasterIdLst>
  <p:sldIdLst>
    <p:sldId id="256" r:id="rId6"/>
    <p:sldId id="259" r:id="rId7"/>
    <p:sldId id="260" r:id="rId8"/>
    <p:sldId id="261" r:id="rId9"/>
    <p:sldId id="257" r:id="rId10"/>
    <p:sldId id="258" r:id="rId11"/>
    <p:sldId id="262" r:id="rId12"/>
    <p:sldId id="263" r:id="rId13"/>
    <p:sldId id="264" r:id="rId14"/>
    <p:sldId id="265" r:id="rId15"/>
    <p:sldId id="291" r:id="rId16"/>
    <p:sldId id="266" r:id="rId17"/>
    <p:sldId id="267" r:id="rId18"/>
    <p:sldId id="290" r:id="rId19"/>
    <p:sldId id="268" r:id="rId20"/>
    <p:sldId id="269" r:id="rId21"/>
    <p:sldId id="271" r:id="rId22"/>
    <p:sldId id="272" r:id="rId23"/>
    <p:sldId id="273" r:id="rId24"/>
    <p:sldId id="274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AA8EAF-4B6A-F442-B7F6-089FCD549A4D}">
          <p14:sldIdLst>
            <p14:sldId id="256"/>
            <p14:sldId id="259"/>
            <p14:sldId id="260"/>
            <p14:sldId id="261"/>
            <p14:sldId id="257"/>
            <p14:sldId id="258"/>
            <p14:sldId id="262"/>
            <p14:sldId id="263"/>
            <p14:sldId id="264"/>
            <p14:sldId id="265"/>
            <p14:sldId id="291"/>
            <p14:sldId id="266"/>
            <p14:sldId id="267"/>
            <p14:sldId id="290"/>
            <p14:sldId id="268"/>
            <p14:sldId id="269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A10"/>
    <a:srgbClr val="511A6D"/>
    <a:srgbClr val="006472"/>
    <a:srgbClr val="68A2D8"/>
    <a:srgbClr val="093474"/>
    <a:srgbClr val="76808A"/>
    <a:srgbClr val="ED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72C1D8-117E-49C7-B3A0-9073A1F436EB}" v="7" dt="2025-03-20T19:04:04.415"/>
    <p1510:client id="{D9369ADE-4CF8-4A00-8F62-78FB1E788251}" v="22" dt="2025-03-20T18:22:58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8715"/>
    <p:restoredTop sz="94558"/>
  </p:normalViewPr>
  <p:slideViewPr>
    <p:cSldViewPr snapToGrid="0" snapToObjects="1">
      <p:cViewPr varScale="1">
        <p:scale>
          <a:sx n="152" d="100"/>
          <a:sy n="152" d="100"/>
        </p:scale>
        <p:origin x="1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xon, Jared" userId="ba880885-181e-4524-9057-6fc5234f0cbe" providerId="ADAL" clId="{D9369ADE-4CF8-4A00-8F62-78FB1E788251}"/>
    <pc:docChg chg="modMainMaster">
      <pc:chgData name="Dixon, Jared" userId="ba880885-181e-4524-9057-6fc5234f0cbe" providerId="ADAL" clId="{D9369ADE-4CF8-4A00-8F62-78FB1E788251}" dt="2025-03-20T18:22:58.219" v="21" actId="14826"/>
      <pc:docMkLst>
        <pc:docMk/>
      </pc:docMkLst>
      <pc:sldMasterChg chg="modSp modSldLayout">
        <pc:chgData name="Dixon, Jared" userId="ba880885-181e-4524-9057-6fc5234f0cbe" providerId="ADAL" clId="{D9369ADE-4CF8-4A00-8F62-78FB1E788251}" dt="2025-03-20T18:22:58.219" v="21" actId="14826"/>
        <pc:sldMasterMkLst>
          <pc:docMk/>
          <pc:sldMasterMk cId="1005497005" sldId="2147483648"/>
        </pc:sldMasterMkLst>
        <pc:picChg chg="mod">
          <ac:chgData name="Dixon, Jared" userId="ba880885-181e-4524-9057-6fc5234f0cbe" providerId="ADAL" clId="{D9369ADE-4CF8-4A00-8F62-78FB1E788251}" dt="2025-03-20T18:22:58.219" v="21" actId="14826"/>
          <ac:picMkLst>
            <pc:docMk/>
            <pc:sldMasterMk cId="1005497005" sldId="2147483648"/>
            <ac:picMk id="7" creationId="{45EE9FC5-5CFA-777A-057B-996EE9F0E4BC}"/>
          </ac:picMkLst>
        </pc:picChg>
        <pc:sldLayoutChg chg="modSp">
          <pc:chgData name="Dixon, Jared" userId="ba880885-181e-4524-9057-6fc5234f0cbe" providerId="ADAL" clId="{D9369ADE-4CF8-4A00-8F62-78FB1E788251}" dt="2025-03-20T18:14:04.855" v="5" actId="14826"/>
          <pc:sldLayoutMkLst>
            <pc:docMk/>
            <pc:sldMasterMk cId="1005497005" sldId="2147483648"/>
            <pc:sldLayoutMk cId="1800195295" sldId="2147483660"/>
          </pc:sldLayoutMkLst>
          <pc:picChg chg="mod">
            <ac:chgData name="Dixon, Jared" userId="ba880885-181e-4524-9057-6fc5234f0cbe" providerId="ADAL" clId="{D9369ADE-4CF8-4A00-8F62-78FB1E788251}" dt="2025-03-20T18:14:04.855" v="5" actId="14826"/>
            <ac:picMkLst>
              <pc:docMk/>
              <pc:sldMasterMk cId="1005497005" sldId="2147483648"/>
              <pc:sldLayoutMk cId="1800195295" sldId="2147483660"/>
              <ac:picMk id="5" creationId="{652DA3A2-F150-E841-5694-862BD97DE0C4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4:31.942" v="7" actId="14826"/>
          <pc:sldLayoutMkLst>
            <pc:docMk/>
            <pc:sldMasterMk cId="1005497005" sldId="2147483648"/>
            <pc:sldLayoutMk cId="2341231148" sldId="2147483669"/>
          </pc:sldLayoutMkLst>
          <pc:picChg chg="mod">
            <ac:chgData name="Dixon, Jared" userId="ba880885-181e-4524-9057-6fc5234f0cbe" providerId="ADAL" clId="{D9369ADE-4CF8-4A00-8F62-78FB1E788251}" dt="2025-03-20T18:14:31.942" v="7" actId="14826"/>
            <ac:picMkLst>
              <pc:docMk/>
              <pc:sldMasterMk cId="1005497005" sldId="2147483648"/>
              <pc:sldLayoutMk cId="2341231148" sldId="2147483669"/>
              <ac:picMk id="5" creationId="{6A133985-976B-D54E-2D8F-4652AE6D9DD6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2:32.116" v="20" actId="14826"/>
          <pc:sldLayoutMkLst>
            <pc:docMk/>
            <pc:sldMasterMk cId="1005497005" sldId="2147483648"/>
            <pc:sldLayoutMk cId="1714679111" sldId="2147483683"/>
          </pc:sldLayoutMkLst>
          <pc:picChg chg="mod">
            <ac:chgData name="Dixon, Jared" userId="ba880885-181e-4524-9057-6fc5234f0cbe" providerId="ADAL" clId="{D9369ADE-4CF8-4A00-8F62-78FB1E788251}" dt="2025-03-20T18:22:32.116" v="20" actId="14826"/>
            <ac:picMkLst>
              <pc:docMk/>
              <pc:sldMasterMk cId="1005497005" sldId="2147483648"/>
              <pc:sldLayoutMk cId="1714679111" sldId="2147483683"/>
              <ac:picMk id="7" creationId="{1D427065-E178-19DE-8FE6-3E87E3603312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0:07.707" v="12" actId="14826"/>
          <pc:sldLayoutMkLst>
            <pc:docMk/>
            <pc:sldMasterMk cId="1005497005" sldId="2147483648"/>
            <pc:sldLayoutMk cId="2551385727" sldId="2147483684"/>
          </pc:sldLayoutMkLst>
          <pc:picChg chg="mod">
            <ac:chgData name="Dixon, Jared" userId="ba880885-181e-4524-9057-6fc5234f0cbe" providerId="ADAL" clId="{D9369ADE-4CF8-4A00-8F62-78FB1E788251}" dt="2025-03-20T18:20:07.707" v="12" actId="14826"/>
            <ac:picMkLst>
              <pc:docMk/>
              <pc:sldMasterMk cId="1005497005" sldId="2147483648"/>
              <pc:sldLayoutMk cId="2551385727" sldId="2147483684"/>
              <ac:picMk id="3" creationId="{D09C54A3-BEA3-6C17-2FC5-A098BC8754D9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3:51.214" v="4" actId="14826"/>
          <pc:sldLayoutMkLst>
            <pc:docMk/>
            <pc:sldMasterMk cId="1005497005" sldId="2147483648"/>
            <pc:sldLayoutMk cId="2750165278" sldId="2147483691"/>
          </pc:sldLayoutMkLst>
          <pc:picChg chg="mod">
            <ac:chgData name="Dixon, Jared" userId="ba880885-181e-4524-9057-6fc5234f0cbe" providerId="ADAL" clId="{D9369ADE-4CF8-4A00-8F62-78FB1E788251}" dt="2025-03-20T18:13:51.214" v="4" actId="14826"/>
            <ac:picMkLst>
              <pc:docMk/>
              <pc:sldMasterMk cId="1005497005" sldId="2147483648"/>
              <pc:sldLayoutMk cId="2750165278" sldId="2147483691"/>
              <ac:picMk id="6" creationId="{FC1C7FB8-BFF4-E796-7ACF-DAB7EC232588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0:37.317" v="14" actId="14826"/>
          <pc:sldLayoutMkLst>
            <pc:docMk/>
            <pc:sldMasterMk cId="1005497005" sldId="2147483648"/>
            <pc:sldLayoutMk cId="3508531077" sldId="2147483698"/>
          </pc:sldLayoutMkLst>
          <pc:picChg chg="mod">
            <ac:chgData name="Dixon, Jared" userId="ba880885-181e-4524-9057-6fc5234f0cbe" providerId="ADAL" clId="{D9369ADE-4CF8-4A00-8F62-78FB1E788251}" dt="2025-03-20T18:20:37.317" v="14" actId="14826"/>
            <ac:picMkLst>
              <pc:docMk/>
              <pc:sldMasterMk cId="1005497005" sldId="2147483648"/>
              <pc:sldLayoutMk cId="3508531077" sldId="2147483698"/>
              <ac:picMk id="5" creationId="{80227F3E-6FCE-7713-1479-51AFE2802725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2:20.015" v="3" actId="14826"/>
          <pc:sldLayoutMkLst>
            <pc:docMk/>
            <pc:sldMasterMk cId="1005497005" sldId="2147483648"/>
            <pc:sldLayoutMk cId="3310796949" sldId="2147483766"/>
          </pc:sldLayoutMkLst>
          <pc:picChg chg="mod">
            <ac:chgData name="Dixon, Jared" userId="ba880885-181e-4524-9057-6fc5234f0cbe" providerId="ADAL" clId="{D9369ADE-4CF8-4A00-8F62-78FB1E788251}" dt="2025-03-20T18:12:20.015" v="3" actId="14826"/>
            <ac:picMkLst>
              <pc:docMk/>
              <pc:sldMasterMk cId="1005497005" sldId="2147483648"/>
              <pc:sldLayoutMk cId="3310796949" sldId="2147483766"/>
              <ac:picMk id="9" creationId="{28C5FE92-DD18-5AA0-62CF-5284DA3798E7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1:13.075" v="2" actId="14826"/>
          <pc:sldLayoutMkLst>
            <pc:docMk/>
            <pc:sldMasterMk cId="1005497005" sldId="2147483648"/>
            <pc:sldLayoutMk cId="700846513" sldId="2147483767"/>
          </pc:sldLayoutMkLst>
          <pc:picChg chg="mod">
            <ac:chgData name="Dixon, Jared" userId="ba880885-181e-4524-9057-6fc5234f0cbe" providerId="ADAL" clId="{D9369ADE-4CF8-4A00-8F62-78FB1E788251}" dt="2025-03-20T18:11:13.075" v="2" actId="14826"/>
            <ac:picMkLst>
              <pc:docMk/>
              <pc:sldMasterMk cId="1005497005" sldId="2147483648"/>
              <pc:sldLayoutMk cId="700846513" sldId="2147483767"/>
              <ac:picMk id="4" creationId="{6325348F-8084-9C21-1372-9A3E6D224A6B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0:45.559" v="0" actId="14826"/>
          <pc:sldLayoutMkLst>
            <pc:docMk/>
            <pc:sldMasterMk cId="1005497005" sldId="2147483648"/>
            <pc:sldLayoutMk cId="618084780" sldId="2147483776"/>
          </pc:sldLayoutMkLst>
          <pc:picChg chg="mod">
            <ac:chgData name="Dixon, Jared" userId="ba880885-181e-4524-9057-6fc5234f0cbe" providerId="ADAL" clId="{D9369ADE-4CF8-4A00-8F62-78FB1E788251}" dt="2025-03-20T18:10:45.559" v="0" actId="14826"/>
            <ac:picMkLst>
              <pc:docMk/>
              <pc:sldMasterMk cId="1005497005" sldId="2147483648"/>
              <pc:sldLayoutMk cId="618084780" sldId="2147483776"/>
              <ac:picMk id="2" creationId="{AB91ECD5-C83C-9EAA-34A8-FDEDAFC1A036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1:01.779" v="1" actId="14826"/>
          <pc:sldLayoutMkLst>
            <pc:docMk/>
            <pc:sldMasterMk cId="1005497005" sldId="2147483648"/>
            <pc:sldLayoutMk cId="2082612381" sldId="2147483777"/>
          </pc:sldLayoutMkLst>
          <pc:picChg chg="mod">
            <ac:chgData name="Dixon, Jared" userId="ba880885-181e-4524-9057-6fc5234f0cbe" providerId="ADAL" clId="{D9369ADE-4CF8-4A00-8F62-78FB1E788251}" dt="2025-03-20T18:11:01.779" v="1" actId="14826"/>
            <ac:picMkLst>
              <pc:docMk/>
              <pc:sldMasterMk cId="1005497005" sldId="2147483648"/>
              <pc:sldLayoutMk cId="2082612381" sldId="2147483777"/>
              <ac:picMk id="6" creationId="{EEAE7F2A-613D-1DE2-7E25-E0CA45F2E4D5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2:06.963" v="19" actId="14826"/>
          <pc:sldLayoutMkLst>
            <pc:docMk/>
            <pc:sldMasterMk cId="1005497005" sldId="2147483648"/>
            <pc:sldLayoutMk cId="3102944178" sldId="2147483778"/>
          </pc:sldLayoutMkLst>
          <pc:picChg chg="mod">
            <ac:chgData name="Dixon, Jared" userId="ba880885-181e-4524-9057-6fc5234f0cbe" providerId="ADAL" clId="{D9369ADE-4CF8-4A00-8F62-78FB1E788251}" dt="2025-03-20T18:22:06.963" v="19" actId="14826"/>
            <ac:picMkLst>
              <pc:docMk/>
              <pc:sldMasterMk cId="1005497005" sldId="2147483648"/>
              <pc:sldLayoutMk cId="3102944178" sldId="2147483778"/>
              <ac:picMk id="9" creationId="{B91E1DA5-779E-DAAA-E94F-E3106ED84169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1:48.425" v="18" actId="14826"/>
          <pc:sldLayoutMkLst>
            <pc:docMk/>
            <pc:sldMasterMk cId="1005497005" sldId="2147483648"/>
            <pc:sldLayoutMk cId="938888387" sldId="2147483779"/>
          </pc:sldLayoutMkLst>
          <pc:picChg chg="mod">
            <ac:chgData name="Dixon, Jared" userId="ba880885-181e-4524-9057-6fc5234f0cbe" providerId="ADAL" clId="{D9369ADE-4CF8-4A00-8F62-78FB1E788251}" dt="2025-03-20T18:21:48.425" v="18" actId="14826"/>
            <ac:picMkLst>
              <pc:docMk/>
              <pc:sldMasterMk cId="1005497005" sldId="2147483648"/>
              <pc:sldLayoutMk cId="938888387" sldId="2147483779"/>
              <ac:picMk id="4" creationId="{BF5B0088-0132-73D9-2763-172B14120007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1:38.750" v="17" actId="14826"/>
          <pc:sldLayoutMkLst>
            <pc:docMk/>
            <pc:sldMasterMk cId="1005497005" sldId="2147483648"/>
            <pc:sldLayoutMk cId="2073409608" sldId="2147483780"/>
          </pc:sldLayoutMkLst>
          <pc:picChg chg="mod">
            <ac:chgData name="Dixon, Jared" userId="ba880885-181e-4524-9057-6fc5234f0cbe" providerId="ADAL" clId="{D9369ADE-4CF8-4A00-8F62-78FB1E788251}" dt="2025-03-20T18:21:38.750" v="17" actId="14826"/>
            <ac:picMkLst>
              <pc:docMk/>
              <pc:sldMasterMk cId="1005497005" sldId="2147483648"/>
              <pc:sldLayoutMk cId="2073409608" sldId="2147483780"/>
              <ac:picMk id="4" creationId="{D3CAFE72-D62A-4C2B-C196-3828E5DCD283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9:56.807" v="11" actId="14826"/>
          <pc:sldLayoutMkLst>
            <pc:docMk/>
            <pc:sldMasterMk cId="1005497005" sldId="2147483648"/>
            <pc:sldLayoutMk cId="2866648765" sldId="2147483781"/>
          </pc:sldLayoutMkLst>
          <pc:picChg chg="mod">
            <ac:chgData name="Dixon, Jared" userId="ba880885-181e-4524-9057-6fc5234f0cbe" providerId="ADAL" clId="{D9369ADE-4CF8-4A00-8F62-78FB1E788251}" dt="2025-03-20T18:19:56.807" v="11" actId="14826"/>
            <ac:picMkLst>
              <pc:docMk/>
              <pc:sldMasterMk cId="1005497005" sldId="2147483648"/>
              <pc:sldLayoutMk cId="2866648765" sldId="2147483781"/>
              <ac:picMk id="3" creationId="{9FFBDBFE-6BCC-43DB-AE49-A435E1D130A0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4:17.400" v="6" actId="14826"/>
          <pc:sldLayoutMkLst>
            <pc:docMk/>
            <pc:sldMasterMk cId="1005497005" sldId="2147483648"/>
            <pc:sldLayoutMk cId="1587188105" sldId="2147483783"/>
          </pc:sldLayoutMkLst>
          <pc:picChg chg="mod">
            <ac:chgData name="Dixon, Jared" userId="ba880885-181e-4524-9057-6fc5234f0cbe" providerId="ADAL" clId="{D9369ADE-4CF8-4A00-8F62-78FB1E788251}" dt="2025-03-20T18:14:17.400" v="6" actId="14826"/>
            <ac:picMkLst>
              <pc:docMk/>
              <pc:sldMasterMk cId="1005497005" sldId="2147483648"/>
              <pc:sldLayoutMk cId="1587188105" sldId="2147483783"/>
              <ac:picMk id="3" creationId="{12814218-2279-074D-468C-277B381CB0DB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14:45.436" v="8" actId="14826"/>
          <pc:sldLayoutMkLst>
            <pc:docMk/>
            <pc:sldMasterMk cId="1005497005" sldId="2147483648"/>
            <pc:sldLayoutMk cId="2047570212" sldId="2147483784"/>
          </pc:sldLayoutMkLst>
          <pc:picChg chg="mod">
            <ac:chgData name="Dixon, Jared" userId="ba880885-181e-4524-9057-6fc5234f0cbe" providerId="ADAL" clId="{D9369ADE-4CF8-4A00-8F62-78FB1E788251}" dt="2025-03-20T18:14:45.436" v="8" actId="14826"/>
            <ac:picMkLst>
              <pc:docMk/>
              <pc:sldMasterMk cId="1005497005" sldId="2147483648"/>
              <pc:sldLayoutMk cId="2047570212" sldId="2147483784"/>
              <ac:picMk id="3" creationId="{B88CEE47-164C-DF82-3A86-546FF6166DCC}"/>
            </ac:picMkLst>
          </pc:picChg>
        </pc:sldLayoutChg>
        <pc:sldLayoutChg chg="modSp">
          <pc:chgData name="Dixon, Jared" userId="ba880885-181e-4524-9057-6fc5234f0cbe" providerId="ADAL" clId="{D9369ADE-4CF8-4A00-8F62-78FB1E788251}" dt="2025-03-20T18:20:59.823" v="15" actId="14826"/>
          <pc:sldLayoutMkLst>
            <pc:docMk/>
            <pc:sldMasterMk cId="1005497005" sldId="2147483648"/>
            <pc:sldLayoutMk cId="3876213082" sldId="2147483787"/>
          </pc:sldLayoutMkLst>
          <pc:picChg chg="mod">
            <ac:chgData name="Dixon, Jared" userId="ba880885-181e-4524-9057-6fc5234f0cbe" providerId="ADAL" clId="{D9369ADE-4CF8-4A00-8F62-78FB1E788251}" dt="2025-03-20T18:20:59.823" v="15" actId="14826"/>
            <ac:picMkLst>
              <pc:docMk/>
              <pc:sldMasterMk cId="1005497005" sldId="2147483648"/>
              <pc:sldLayoutMk cId="3876213082" sldId="2147483787"/>
              <ac:picMk id="4" creationId="{6A54CFE9-D6BE-6211-4AF7-C55A9B882443}"/>
            </ac:picMkLst>
          </pc:picChg>
        </pc:sldLayoutChg>
      </pc:sldMasterChg>
      <pc:sldMasterChg chg="modSp">
        <pc:chgData name="Dixon, Jared" userId="ba880885-181e-4524-9057-6fc5234f0cbe" providerId="ADAL" clId="{D9369ADE-4CF8-4A00-8F62-78FB1E788251}" dt="2025-03-20T18:19:37.190" v="10" actId="14826"/>
        <pc:sldMasterMkLst>
          <pc:docMk/>
          <pc:sldMasterMk cId="3652693869" sldId="2147483788"/>
        </pc:sldMasterMkLst>
        <pc:picChg chg="mod">
          <ac:chgData name="Dixon, Jared" userId="ba880885-181e-4524-9057-6fc5234f0cbe" providerId="ADAL" clId="{D9369ADE-4CF8-4A00-8F62-78FB1E788251}" dt="2025-03-20T18:19:37.190" v="10" actId="14826"/>
          <ac:picMkLst>
            <pc:docMk/>
            <pc:sldMasterMk cId="3652693869" sldId="2147483788"/>
            <ac:picMk id="6" creationId="{C44C4BEA-5B60-B375-6C44-189055C9CD43}"/>
          </ac:picMkLst>
        </pc:picChg>
      </pc:sldMasterChg>
    </pc:docChg>
  </pc:docChgLst>
  <pc:docChgLst>
    <pc:chgData name="Dixon, Jared" userId="ba880885-181e-4524-9057-6fc5234f0cbe" providerId="ADAL" clId="{CA72C1D8-117E-49C7-B3A0-9073A1F436EB}"/>
    <pc:docChg chg="modMainMaster">
      <pc:chgData name="Dixon, Jared" userId="ba880885-181e-4524-9057-6fc5234f0cbe" providerId="ADAL" clId="{CA72C1D8-117E-49C7-B3A0-9073A1F436EB}" dt="2025-03-20T18:27:25.845" v="2" actId="1036"/>
      <pc:docMkLst>
        <pc:docMk/>
      </pc:docMkLst>
      <pc:sldMasterChg chg="modSldLayout">
        <pc:chgData name="Dixon, Jared" userId="ba880885-181e-4524-9057-6fc5234f0cbe" providerId="ADAL" clId="{CA72C1D8-117E-49C7-B3A0-9073A1F436EB}" dt="2025-03-20T18:27:25.845" v="2" actId="1036"/>
        <pc:sldMasterMkLst>
          <pc:docMk/>
          <pc:sldMasterMk cId="1005497005" sldId="2147483648"/>
        </pc:sldMasterMkLst>
        <pc:sldLayoutChg chg="modSp mod">
          <pc:chgData name="Dixon, Jared" userId="ba880885-181e-4524-9057-6fc5234f0cbe" providerId="ADAL" clId="{CA72C1D8-117E-49C7-B3A0-9073A1F436EB}" dt="2025-03-20T18:27:25.845" v="2" actId="1036"/>
          <pc:sldLayoutMkLst>
            <pc:docMk/>
            <pc:sldMasterMk cId="1005497005" sldId="2147483648"/>
            <pc:sldLayoutMk cId="3902837234" sldId="2147483782"/>
          </pc:sldLayoutMkLst>
          <pc:picChg chg="mod">
            <ac:chgData name="Dixon, Jared" userId="ba880885-181e-4524-9057-6fc5234f0cbe" providerId="ADAL" clId="{CA72C1D8-117E-49C7-B3A0-9073A1F436EB}" dt="2025-03-20T18:27:25.845" v="2" actId="1036"/>
            <ac:picMkLst>
              <pc:docMk/>
              <pc:sldMasterMk cId="1005497005" sldId="2147483648"/>
              <pc:sldLayoutMk cId="3902837234" sldId="2147483782"/>
              <ac:picMk id="3" creationId="{91825710-EA5B-52C4-6C37-77F56CD932A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2B147C-0FCC-694E-85FD-91635B954A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E5BE8-448D-844C-AF89-9A83D90E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1DC8-1217-E54D-B197-7FEBA4E24A0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8EB2D-4452-384E-B2C9-14F7F8BD4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8A67B-F0B7-6D43-B3C3-BD8742CEE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3CE9-E0D1-7B4B-BFB1-C56B1698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2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1AD0B-68D7-6043-B6EE-56820C3A9687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50E3-9BE5-8E4C-9CBD-36CCC38D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D74A-1BF0-114D-9154-1B7BAB85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B815A3-D17A-934A-BC64-25B714B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ED810E-CDD3-3E4B-A97C-232386AAED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12877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21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5651292"/>
            <a:ext cx="12192000" cy="120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8D06B-852B-9E4C-A54D-F37E3C760E2C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427065-E178-19DE-8FE6-3E87E36033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7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D65BB65-F629-5B5A-760C-0DA7707863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511A6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54CFE9-D6BE-6211-4AF7-C55A9B8824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1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E9BD70-6131-A274-92A0-215187594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rgbClr val="093474">
              <a:alpha val="898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27F3E-6FCE-7713-1479-51AFE28027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3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5B0088-0132-73D9-2763-172B141200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88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7680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CAFE72-D62A-4C2B-C196-3828E5DCD2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9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49A736-652B-C266-2865-D5C5270785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6101" y="0"/>
            <a:ext cx="9002626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88C58FA-6F31-C6E6-250E-24D6543C67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0397" y="1454509"/>
            <a:ext cx="2450861" cy="4293093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2400" cap="all" spc="300" baseline="0">
                <a:solidFill>
                  <a:srgbClr val="68A2D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place fact or callout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9C54A3-BEA3-6C17-2FC5-A098BC8754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8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8CBAF-4E9F-5841-B147-15B83F1CE897}"/>
              </a:ext>
            </a:extLst>
          </p:cNvPr>
          <p:cNvSpPr/>
          <p:nvPr userDrawn="1"/>
        </p:nvSpPr>
        <p:spPr>
          <a:xfrm>
            <a:off x="3206292" y="1"/>
            <a:ext cx="898570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FBDBFE-6BCC-43DB-AE49-A435E1D130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48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2C86F8-4B89-1359-C548-C9857635CB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564172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1C7FB8-BFF4-E796-7ACF-DAB7EC2325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65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81A1D-4BF9-9143-9920-C71594C8C150}"/>
              </a:ext>
            </a:extLst>
          </p:cNvPr>
          <p:cNvSpPr/>
          <p:nvPr userDrawn="1"/>
        </p:nvSpPr>
        <p:spPr>
          <a:xfrm>
            <a:off x="0" y="1"/>
            <a:ext cx="12210089" cy="564172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58D0DD7-6754-B5A6-80DB-3F415539C0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12D34B-FBCC-A36B-07F0-882EDE9635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825710-EA5B-52C4-6C37-77F56CD932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86643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37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777B67-5D1C-0844-9103-B7D3E7CC3F52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FB8ECA-DDA3-E813-E25B-C04C6A266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564172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A9E4F9-B93B-E34C-98E2-782A02602E26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FD9A1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DA3A2-F150-E841-5694-862BD97DE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9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654C-F844-6517-C05F-89FFB37D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855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777B67-5D1C-0844-9103-B7D3E7CC3F52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9E5D18-C4C4-6841-A2EA-4D021D633755}"/>
              </a:ext>
            </a:extLst>
          </p:cNvPr>
          <p:cNvSpPr/>
          <p:nvPr userDrawn="1"/>
        </p:nvSpPr>
        <p:spPr>
          <a:xfrm>
            <a:off x="0" y="1"/>
            <a:ext cx="12210089" cy="564172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A9E4F9-B93B-E34C-98E2-782A02602E26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814218-2279-074D-468C-277B381CB0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88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377265C-D1FA-7B6B-8C80-18F46B564C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67900"/>
            <a:ext cx="12208727" cy="457382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FD9A1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9BED4-AC56-A847-8A2E-91276B2922D2}"/>
              </a:ext>
            </a:extLst>
          </p:cNvPr>
          <p:cNvSpPr/>
          <p:nvPr userDrawn="1"/>
        </p:nvSpPr>
        <p:spPr>
          <a:xfrm>
            <a:off x="0" y="5653668"/>
            <a:ext cx="12191237" cy="12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133985-976B-D54E-2D8F-4652AE6D9D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31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4059AD-669C-E241-ABAA-8A0DCE07E8AC}"/>
              </a:ext>
            </a:extLst>
          </p:cNvPr>
          <p:cNvSpPr/>
          <p:nvPr userDrawn="1"/>
        </p:nvSpPr>
        <p:spPr>
          <a:xfrm>
            <a:off x="0" y="1077132"/>
            <a:ext cx="12210089" cy="4564592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9BED4-AC56-A847-8A2E-91276B2922D2}"/>
              </a:ext>
            </a:extLst>
          </p:cNvPr>
          <p:cNvSpPr/>
          <p:nvPr userDrawn="1"/>
        </p:nvSpPr>
        <p:spPr>
          <a:xfrm>
            <a:off x="0" y="5653668"/>
            <a:ext cx="12191237" cy="12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8CEE47-164C-DF82-3A86-546FF6166D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70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D74A-1BF0-114D-9154-1B7BAB85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DB030-9683-8540-85EF-1CA1D19B10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#ENDO2023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B815A3-D17A-934A-BC64-25B714B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ED810E-CDD3-3E4B-A97C-232386AAED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12877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436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F44F-F413-0849-A5B6-0668721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A28A-CCE7-F542-AD63-5CC35719F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#ENDO2022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B2A910-202B-9133-367B-DDA409FDCA1D}"/>
              </a:ext>
            </a:extLst>
          </p:cNvPr>
          <p:cNvSpPr/>
          <p:nvPr userDrawn="1"/>
        </p:nvSpPr>
        <p:spPr>
          <a:xfrm>
            <a:off x="0" y="5954486"/>
            <a:ext cx="12192000" cy="903514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71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3" y="1149658"/>
            <a:ext cx="1049379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3" y="3629333"/>
            <a:ext cx="10493793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63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F44F-F413-0849-A5B6-0668721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A28A-CCE7-F542-AD63-5CC35719F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10312"/>
            <a:ext cx="688173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#ENDO2022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4C19A6-F7D8-0E41-8FA5-CFF739128569}"/>
              </a:ext>
            </a:extLst>
          </p:cNvPr>
          <p:cNvSpPr/>
          <p:nvPr userDrawn="1"/>
        </p:nvSpPr>
        <p:spPr>
          <a:xfrm>
            <a:off x="0" y="5653668"/>
            <a:ext cx="12191237" cy="1204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9919186-38E3-7986-8AB5-1C6D95828B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8727" cy="37373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76C2B-2545-BE45-A6E1-870759417490}"/>
              </a:ext>
            </a:extLst>
          </p:cNvPr>
          <p:cNvSpPr/>
          <p:nvPr userDrawn="1"/>
        </p:nvSpPr>
        <p:spPr>
          <a:xfrm rot="5400000" flipV="1">
            <a:off x="6077526" y="-2298418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5FE92-DD18-5AA0-62CF-5284DA379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602519" y="4526613"/>
            <a:ext cx="9140254" cy="136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9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1E861-6B16-B545-9F36-32EA401C8D9E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0F049-2383-CF4F-9010-BC6804AEF5FA}"/>
              </a:ext>
            </a:extLst>
          </p:cNvPr>
          <p:cNvSpPr/>
          <p:nvPr userDrawn="1"/>
        </p:nvSpPr>
        <p:spPr>
          <a:xfrm rot="5400000" flipV="1">
            <a:off x="6077526" y="-74320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91ECD5-C83C-9EAA-34A8-FDEDAFC1A0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34917" y="2664494"/>
            <a:ext cx="9140254" cy="136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8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5631366"/>
            <a:ext cx="12192000" cy="1226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1C6009-A224-E004-72E4-01300BABD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788" y="0"/>
            <a:ext cx="2926212" cy="68665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77BF83-ABE1-3B4C-8D72-C58BF7B33DA6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AE7F2A-613D-1DE2-7E25-E0CA45F2E4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02848" y="2908766"/>
            <a:ext cx="6976697" cy="104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5631366"/>
            <a:ext cx="12192000" cy="1226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EF5C78-3ECD-AB43-B89A-D022B9BA4E76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A87207-04F1-1546-AA55-DB905BF1575B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5348F-8084-9C21-1372-9A3E6D224A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2848" y="2908766"/>
            <a:ext cx="6976697" cy="104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4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3" y="1149658"/>
            <a:ext cx="1049379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3" y="3629333"/>
            <a:ext cx="10493793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018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5651292"/>
            <a:ext cx="12192000" cy="120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E82F4D-8225-01C1-5694-F5ABB2B4F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788" y="0"/>
            <a:ext cx="2926212" cy="686658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1E1DA5-779E-DAAA-E94F-E3106ED841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4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7247-6984-064F-94EA-C0DFD77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39C10-9907-A545-98BC-7C22A4951E72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BA66D-FD19-BD45-B179-B93AD23D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3183E0-117F-544C-8550-763B88F1E654}"/>
              </a:ext>
            </a:extLst>
          </p:cNvPr>
          <p:cNvSpPr/>
          <p:nvPr userDrawn="1"/>
        </p:nvSpPr>
        <p:spPr>
          <a:xfrm rot="5400000" flipV="1">
            <a:off x="6066698" y="-63492"/>
            <a:ext cx="58607" cy="12192001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EE9FC5-5CFA-777A-057B-996EE9F0E4BC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820" r:id="rId2"/>
    <p:sldLayoutId id="2147483785" r:id="rId3"/>
    <p:sldLayoutId id="2147483766" r:id="rId4"/>
    <p:sldLayoutId id="2147483776" r:id="rId5"/>
    <p:sldLayoutId id="2147483777" r:id="rId6"/>
    <p:sldLayoutId id="2147483767" r:id="rId7"/>
    <p:sldLayoutId id="2147483769" r:id="rId8"/>
    <p:sldLayoutId id="2147483778" r:id="rId9"/>
    <p:sldLayoutId id="2147483683" r:id="rId10"/>
    <p:sldLayoutId id="2147483787" r:id="rId11"/>
    <p:sldLayoutId id="2147483698" r:id="rId12"/>
    <p:sldLayoutId id="2147483779" r:id="rId13"/>
    <p:sldLayoutId id="2147483780" r:id="rId14"/>
    <p:sldLayoutId id="2147483684" r:id="rId15"/>
    <p:sldLayoutId id="2147483781" r:id="rId16"/>
    <p:sldLayoutId id="2147483691" r:id="rId17"/>
    <p:sldLayoutId id="2147483782" r:id="rId18"/>
    <p:sldLayoutId id="2147483660" r:id="rId19"/>
    <p:sldLayoutId id="2147483783" r:id="rId20"/>
    <p:sldLayoutId id="2147483669" r:id="rId21"/>
    <p:sldLayoutId id="2147483784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cap="all" spc="300" baseline="0">
          <a:solidFill>
            <a:srgbClr val="093474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7680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rgbClr val="68A2D8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92F90-C602-F4BB-0827-743CD8F82D90}"/>
              </a:ext>
            </a:extLst>
          </p:cNvPr>
          <p:cNvSpPr/>
          <p:nvPr userDrawn="1"/>
        </p:nvSpPr>
        <p:spPr>
          <a:xfrm>
            <a:off x="0" y="-1"/>
            <a:ext cx="12192000" cy="6061813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7247-6984-064F-94EA-C0DFD77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39C10-9907-A545-98BC-7C22A4951E72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BA66D-FD19-BD45-B179-B93AD23D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0BD49DC-8E37-ED4C-A258-E5C05278A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10312"/>
            <a:ext cx="6881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400" b="0" i="0" u="none" strike="noStrike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#ENDO2023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3183E0-117F-544C-8550-763B88F1E654}"/>
              </a:ext>
            </a:extLst>
          </p:cNvPr>
          <p:cNvSpPr/>
          <p:nvPr userDrawn="1"/>
        </p:nvSpPr>
        <p:spPr>
          <a:xfrm rot="5400000" flipV="1">
            <a:off x="6066698" y="-63492"/>
            <a:ext cx="58607" cy="12192001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4C4BEA-5B60-B375-6C44-189055C9CD4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9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5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cap="all" spc="300" baseline="0">
          <a:solidFill>
            <a:schemeClr val="bg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0934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2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AB8F-B98A-C74A-9D09-F796C5C8B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E1A9C-0DCC-C145-9AC4-A6B3300F6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0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3E0C-0472-9A5F-958F-BEED781F8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41883-2B9D-6BE1-939C-85D906810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0681-1FCF-5F46-9D7F-925AA0CA9B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4A49D-6D55-A149-B54D-65D024C5A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1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1D66-6478-844B-8F59-AF794F5A4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F0180-3ACE-2B45-A9AE-3DB886EB7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0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53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8277C7-0FF8-C050-8DF5-EDF0024D8BD1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place fact or callout here</a:t>
            </a:r>
          </a:p>
        </p:txBody>
      </p:sp>
    </p:spTree>
    <p:extLst>
      <p:ext uri="{BB962C8B-B14F-4D97-AF65-F5344CB8AC3E}">
        <p14:creationId xmlns:p14="http://schemas.microsoft.com/office/powerpoint/2010/main" val="1003382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8E3C1DA-EC4C-8EA2-8B38-C98CE15CB234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place fact or callout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6E853E-A9DB-3AD7-FA8D-F1A500A1EB5F}"/>
              </a:ext>
            </a:extLst>
          </p:cNvPr>
          <p:cNvSpPr txBox="1">
            <a:spLocks/>
          </p:cNvSpPr>
          <p:nvPr/>
        </p:nvSpPr>
        <p:spPr>
          <a:xfrm>
            <a:off x="3521056" y="1454509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cap="all" spc="300" baseline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5797071-BB13-CFA3-DF87-EEBE70C24009}"/>
              </a:ext>
            </a:extLst>
          </p:cNvPr>
          <p:cNvSpPr txBox="1">
            <a:spLocks/>
          </p:cNvSpPr>
          <p:nvPr/>
        </p:nvSpPr>
        <p:spPr>
          <a:xfrm>
            <a:off x="3521056" y="3934184"/>
            <a:ext cx="801624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cap="all" spc="3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09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CC75-415C-3D8F-0E98-DB65516835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0AC9E-A06A-1161-D2FE-1F55324E25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513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288ED7-5BB8-584C-9920-1BB4437DF81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0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2E7A8C-4FF7-A247-BBD4-CA7003B2A61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296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A3DB40-E94F-A64D-A6A5-9C4E9F068C0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28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961940-7AE4-E74C-8F5C-D77794F7245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7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97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7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86D9-C863-204E-8891-4BF50135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7192E-725E-1F4D-BB3D-283F300AF22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D893D6-F301-42C4-57F4-E71073026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5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772D-8A3D-E24E-A427-CB440686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3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CD84-70F0-5F4F-B6E3-64D9E72D7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1F4DA-DDD9-F944-A987-1173ACAEB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6DB4-11BF-6C49-A326-DB0191416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F0C71-2281-6643-9C00-6EA9C4E06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1621-9CA4-EA4F-A067-05EAB495F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868C6-2BFD-504F-BBDB-B56DB7AB3A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6437"/>
      </p:ext>
    </p:extLst>
  </p:cSld>
  <p:clrMapOvr>
    <a:masterClrMapping/>
  </p:clrMapOvr>
</p:sld>
</file>

<file path=ppt/theme/theme1.xml><?xml version="1.0" encoding="utf-8"?>
<a:theme xmlns:a="http://schemas.openxmlformats.org/drawingml/2006/main" name="Endocrine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crine_Society" id="{C6FE60CC-1C16-A843-B9EE-72281502EAC7}" vid="{3626F685-B7B9-764D-8344-7ABD179B58EF}"/>
    </a:ext>
  </a:extLst>
</a:theme>
</file>

<file path=ppt/theme/theme2.xml><?xml version="1.0" encoding="utf-8"?>
<a:theme xmlns:a="http://schemas.openxmlformats.org/drawingml/2006/main" name="1_Endocrine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crine_Society" id="{C6FE60CC-1C16-A843-B9EE-72281502EAC7}" vid="{3626F685-B7B9-764D-8344-7ABD179B58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9988B9EA5CF34D97305F8BB684C2D2" ma:contentTypeVersion="6" ma:contentTypeDescription="Create a new document." ma:contentTypeScope="" ma:versionID="44049176aa597bc76a4c0c0514905645">
  <xsd:schema xmlns:xsd="http://www.w3.org/2001/XMLSchema" xmlns:xs="http://www.w3.org/2001/XMLSchema" xmlns:p="http://schemas.microsoft.com/office/2006/metadata/properties" xmlns:ns2="d54845e4-460d-4004-b3b6-1695d8db5cb6" xmlns:ns3="f1fd84e8-612a-4884-901b-9d9d2141a15b" targetNamespace="http://schemas.microsoft.com/office/2006/metadata/properties" ma:root="true" ma:fieldsID="4c0cbb6b655b0ebc1d98a3541d49d0f4" ns2:_="" ns3:_="">
    <xsd:import namespace="d54845e4-460d-4004-b3b6-1695d8db5cb6"/>
    <xsd:import namespace="f1fd84e8-612a-4884-901b-9d9d2141a1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845e4-460d-4004-b3b6-1695d8db5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d84e8-612a-4884-901b-9d9d2141a1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8771B7-0591-4B1E-9800-6E409001C1BE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1fd84e8-612a-4884-901b-9d9d2141a15b"/>
    <ds:schemaRef ds:uri="d54845e4-460d-4004-b3b6-1695d8db5cb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7401EE-07BA-4815-A699-16260EE6A8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393D7-1BCC-4407-9D01-F9CBDCAC8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845e4-460d-4004-b3b6-1695d8db5cb6"/>
    <ds:schemaRef ds:uri="f1fd84e8-612a-4884-901b-9d9d2141a1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Endocrine Society</Template>
  <TotalTime>1656</TotalTime>
  <Words>38</Words>
  <Application>Microsoft Office PowerPoint</Application>
  <PresentationFormat>Widescreen</PresentationFormat>
  <Paragraphs>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Endocrine Society</vt:lpstr>
      <vt:lpstr>1_Endocrine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MASTER TITLE STYLE</vt:lpstr>
      <vt:lpstr>PowerPoint Presentation</vt:lpstr>
      <vt:lpstr>PowerPoint Presentation</vt:lpstr>
      <vt:lpstr>PowerPoint Presentation</vt:lpstr>
      <vt:lpstr>PowerPoint Presentation</vt:lpstr>
    </vt:vector>
  </TitlesOfParts>
  <Company>The Endocrine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 2025 Light Room Template</dc:title>
  <dc:subject>ENDO 2025</dc:subject>
  <dc:creator/>
  <cp:keywords>ENDO</cp:keywords>
  <cp:lastModifiedBy>Dixon, Jared</cp:lastModifiedBy>
  <cp:revision>33</cp:revision>
  <dcterms:created xsi:type="dcterms:W3CDTF">2020-07-01T18:52:26Z</dcterms:created>
  <dcterms:modified xsi:type="dcterms:W3CDTF">2025-03-20T19:04:10Z</dcterms:modified>
  <cp:category>Speaker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0x010100399988B9EA5CF34D97305F8BB684C2D2</vt:lpwstr>
  </property>
</Properties>
</file>