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9" r:id="rId5"/>
    <p:sldId id="260" r:id="rId6"/>
    <p:sldId id="261" r:id="rId7"/>
    <p:sldId id="257" r:id="rId8"/>
    <p:sldId id="262" r:id="rId9"/>
    <p:sldId id="258" r:id="rId10"/>
    <p:sldId id="263" r:id="rId11"/>
    <p:sldId id="264" r:id="rId12"/>
    <p:sldId id="291" r:id="rId13"/>
    <p:sldId id="266" r:id="rId14"/>
    <p:sldId id="290" r:id="rId15"/>
    <p:sldId id="268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AA8EAF-4B6A-F442-B7F6-089FCD549A4D}">
          <p14:sldIdLst>
            <p14:sldId id="256"/>
            <p14:sldId id="259"/>
            <p14:sldId id="260"/>
            <p14:sldId id="261"/>
            <p14:sldId id="257"/>
            <p14:sldId id="262"/>
            <p14:sldId id="258"/>
            <p14:sldId id="263"/>
            <p14:sldId id="264"/>
            <p14:sldId id="291"/>
            <p14:sldId id="266"/>
            <p14:sldId id="290"/>
            <p14:sldId id="268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2D8"/>
    <a:srgbClr val="006472"/>
    <a:srgbClr val="511A6D"/>
    <a:srgbClr val="093474"/>
    <a:srgbClr val="76808A"/>
    <a:srgbClr val="ED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2B147C-0FCC-694E-85FD-91635B95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E5BE8-448D-844C-AF89-9A83D90E0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A1DC8-1217-E54D-B197-7FEBA4E24A0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EB2D-4452-384E-B2C9-14F7F8BD4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8A67B-F0B7-6D43-B3C3-BD8742CEE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3CE9-E0D1-7B4B-BFB1-C56B1698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AD0B-68D7-6043-B6EE-56820C3A968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50E3-9BE5-8E4C-9CBD-36CCC38DF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2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02D3F-BDD0-8612-4DC7-FFB16912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511A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31844C4-9815-36A7-5CFF-1EC71757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4B8C8-41D2-5AED-4A20-D748FE646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>
              <a:alpha val="8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1B2A8FE-AF35-A331-3024-0E68910FE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C5C57-BC8D-7120-E047-B4DBC6312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7680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3B7C454-DE8D-811B-E543-9318BC2D0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7C5CA-035D-8CC7-40EB-415BF3D3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2" y="2713"/>
            <a:ext cx="9002626" cy="68627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FF68DC-F8B1-7745-BECC-FFA6C5C0D190}"/>
              </a:ext>
            </a:extLst>
          </p:cNvPr>
          <p:cNvSpPr/>
          <p:nvPr userDrawn="1"/>
        </p:nvSpPr>
        <p:spPr>
          <a:xfrm>
            <a:off x="8311663" y="3950677"/>
            <a:ext cx="3880338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8C58FA-6F31-C6E6-250E-24D6543C67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97" y="1454509"/>
            <a:ext cx="2450861" cy="4293093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cap="all" spc="300" baseline="0">
                <a:solidFill>
                  <a:srgbClr val="68A2D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place fact or callout here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0831B6E-1B85-7C02-4748-D56DCDC6D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8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8CBAF-4E9F-5841-B147-15B83F1CE897}"/>
              </a:ext>
            </a:extLst>
          </p:cNvPr>
          <p:cNvSpPr/>
          <p:nvPr userDrawn="1"/>
        </p:nvSpPr>
        <p:spPr>
          <a:xfrm>
            <a:off x="3206292" y="1"/>
            <a:ext cx="898570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F6EE6AF-C97C-896D-F3D1-503ADA13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B259D-1442-5C6F-9B79-C9D043F38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27776-EA95-20B3-8843-0F6258A80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1A1D-4BF9-9143-9920-C71594C8C150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8D0DD7-6754-B5A6-80DB-3F415539C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12D34B-FBCC-A36B-07F0-882EDE9635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DD4FE-C007-F9C4-9AB3-62CC3F213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03794-02AE-36B8-6355-DEEAE652A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B8253-0D7D-1491-60C0-725D6EFEB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E5D18-C4C4-6841-A2EA-4D021D633755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0D2EB-F8D0-F5E3-9606-B74E1FE41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C19A6-F7D8-0E41-8FA5-CFF739128569}"/>
              </a:ext>
            </a:extLst>
          </p:cNvPr>
          <p:cNvSpPr/>
          <p:nvPr userDrawn="1"/>
        </p:nvSpPr>
        <p:spPr>
          <a:xfrm>
            <a:off x="0" y="5653668"/>
            <a:ext cx="12191237" cy="120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5364-46C4-C321-C06A-38F8525B7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77132"/>
            <a:ext cx="12210089" cy="4567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9F7C6-7CE2-3233-5491-F298CDDC21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4059AD-669C-E241-ABAA-8A0DCE07E8AC}"/>
              </a:ext>
            </a:extLst>
          </p:cNvPr>
          <p:cNvSpPr/>
          <p:nvPr userDrawn="1"/>
        </p:nvSpPr>
        <p:spPr>
          <a:xfrm>
            <a:off x="0" y="1077132"/>
            <a:ext cx="12210089" cy="4564592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08FCC-B1C3-9504-8B2E-36D0CCEF8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B96E0-DAEA-FD4B-DC3B-5137D2E5A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10088" cy="3747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F72BC-059E-DD11-8C83-9742B49BD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22" y="4497313"/>
            <a:ext cx="8937141" cy="13541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476C2B-2545-BE45-A6E1-870759417490}"/>
              </a:ext>
            </a:extLst>
          </p:cNvPr>
          <p:cNvSpPr/>
          <p:nvPr userDrawn="1"/>
        </p:nvSpPr>
        <p:spPr>
          <a:xfrm rot="5400000" flipV="1">
            <a:off x="6077526" y="-2298418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9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A7614B-2303-40A2-CE9B-08E7967AA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97" y="2751655"/>
            <a:ext cx="8937141" cy="1354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1E861-6B16-B545-9F36-32EA401C8D9E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F049-2383-CF4F-9010-BC6804AEF5FA}"/>
              </a:ext>
            </a:extLst>
          </p:cNvPr>
          <p:cNvSpPr/>
          <p:nvPr userDrawn="1"/>
        </p:nvSpPr>
        <p:spPr>
          <a:xfrm rot="5400000" flipV="1">
            <a:off x="6077526" y="-74320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55F54-4CF2-9730-5F29-07FC612E9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77BF83-ABE1-3B4C-8D72-C58BF7B33DA6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56BAE-C867-0D87-9D82-E04E7E200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5C78-3ECD-AB43-B89A-D022B9BA4E76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87207-04F1-1546-AA55-DB905BF1575B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6BAE3-FBE9-4FAD-1144-BDD039C28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18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D41FB-0325-9623-6D21-CE8B9B24A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29DBC-3673-C447-BE6B-5FDE336E3281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83A3704-2B9E-BF16-732D-CB68012297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8D06B-852B-9E4C-A54D-F37E3C760E2C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878E1A0-6429-540C-D3B6-4A49D4711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9D61D52-6626-4FC8-D305-A3E20EF9313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66" r:id="rId3"/>
    <p:sldLayoutId id="2147483776" r:id="rId4"/>
    <p:sldLayoutId id="2147483777" r:id="rId5"/>
    <p:sldLayoutId id="2147483767" r:id="rId6"/>
    <p:sldLayoutId id="2147483769" r:id="rId7"/>
    <p:sldLayoutId id="2147483778" r:id="rId8"/>
    <p:sldLayoutId id="2147483683" r:id="rId9"/>
    <p:sldLayoutId id="2147483787" r:id="rId10"/>
    <p:sldLayoutId id="2147483698" r:id="rId11"/>
    <p:sldLayoutId id="2147483779" r:id="rId12"/>
    <p:sldLayoutId id="2147483780" r:id="rId13"/>
    <p:sldLayoutId id="2147483684" r:id="rId14"/>
    <p:sldLayoutId id="2147483781" r:id="rId15"/>
    <p:sldLayoutId id="2147483691" r:id="rId16"/>
    <p:sldLayoutId id="2147483782" r:id="rId17"/>
    <p:sldLayoutId id="2147483660" r:id="rId18"/>
    <p:sldLayoutId id="2147483783" r:id="rId19"/>
    <p:sldLayoutId id="2147483669" r:id="rId20"/>
    <p:sldLayoutId id="214748378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rgbClr val="093474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7680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68A2D8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27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3E0C-0472-9A5F-958F-BEED781F8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41883-2B9D-6BE1-939C-85D906810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0681-1FCF-5F46-9D7F-925AA0CA9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4A49D-6D55-A149-B54D-65D024C5A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3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8277C7-0FF8-C050-8DF5-EDF0024D8BD1}"/>
              </a:ext>
            </a:extLst>
          </p:cNvPr>
          <p:cNvSpPr txBox="1">
            <a:spLocks/>
          </p:cNvSpPr>
          <p:nvPr/>
        </p:nvSpPr>
        <p:spPr>
          <a:xfrm>
            <a:off x="350397" y="1282453"/>
            <a:ext cx="2450861" cy="429309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cap="all" spc="300" baseline="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8A2D8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place fact or callout here</a:t>
            </a:r>
          </a:p>
        </p:txBody>
      </p:sp>
    </p:spTree>
    <p:extLst>
      <p:ext uri="{BB962C8B-B14F-4D97-AF65-F5344CB8AC3E}">
        <p14:creationId xmlns:p14="http://schemas.microsoft.com/office/powerpoint/2010/main" val="100338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CC75-415C-3D8F-0E98-DB65516835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AC9E-A06A-1161-D2FE-1F55324E25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13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88ED7-5BB8-584C-9920-1BB4437DF81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3DB40-E94F-A64D-A6A5-9C4E9F068C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29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97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86D9-C863-204E-8891-4BF50135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68B14-7F90-D247-8874-358450E72F9E}"/>
              </a:ext>
            </a:extLst>
          </p:cNvPr>
          <p:cNvSpPr>
            <a:spLocks noGrp="1"/>
          </p:cNvSpPr>
          <p:nvPr>
            <p:ph idx="1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7192E-725E-1F4D-BB3D-283F300AF22C}"/>
              </a:ext>
            </a:extLst>
          </p:cNvPr>
          <p:cNvSpPr>
            <a:spLocks noGrp="1"/>
          </p:cNvSpPr>
          <p:nvPr>
            <p:ph idx="11"/>
          </p:nvPr>
        </p:nvSpPr>
        <p:spPr/>
      </p:sp>
    </p:spTree>
    <p:extLst>
      <p:ext uri="{BB962C8B-B14F-4D97-AF65-F5344CB8AC3E}">
        <p14:creationId xmlns:p14="http://schemas.microsoft.com/office/powerpoint/2010/main" val="179315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D84-70F0-5F4F-B6E3-64D9E72D7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1F4DA-DDD9-F944-A987-1173ACAEB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772D-8A3D-E24E-A427-CB440686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3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6DB4-11BF-6C49-A326-DB0191416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F0C71-2281-6643-9C00-6EA9C4E06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1621-9CA4-EA4F-A067-05EAB495F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868C6-2BFD-504F-BBDB-B56DB7AB3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6437"/>
      </p:ext>
    </p:extLst>
  </p:cSld>
  <p:clrMapOvr>
    <a:masterClrMapping/>
  </p:clrMapOvr>
</p:sld>
</file>

<file path=ppt/theme/theme1.xml><?xml version="1.0" encoding="utf-8"?>
<a:theme xmlns:a="http://schemas.openxmlformats.org/drawingml/2006/main" name="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8EA66D1813C49812F974F5CEC77DD" ma:contentTypeVersion="16" ma:contentTypeDescription="Create a new document." ma:contentTypeScope="" ma:versionID="959af7ac2a19ef4a7e828fc64bfdc1d2">
  <xsd:schema xmlns:xsd="http://www.w3.org/2001/XMLSchema" xmlns:xs="http://www.w3.org/2001/XMLSchema" xmlns:p="http://schemas.microsoft.com/office/2006/metadata/properties" xmlns:ns2="37672309-d27b-48f2-9ce1-6a02ee91c547" xmlns:ns3="f1fd84e8-612a-4884-901b-9d9d2141a15b" targetNamespace="http://schemas.microsoft.com/office/2006/metadata/properties" ma:root="true" ma:fieldsID="4a69085730d7a91d3ea5db57448a38eb" ns2:_="" ns3:_="">
    <xsd:import namespace="37672309-d27b-48f2-9ce1-6a02ee91c547"/>
    <xsd:import namespace="f1fd84e8-612a-4884-901b-9d9d2141a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309-d27b-48f2-9ce1-6a02ee91c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7e703e-194b-49e0-b7f6-c6224129f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84e8-612a-4884-901b-9d9d2141a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0dfaa748-7022-48ee-950e-d9556c3279ef" ma:internalName="TaxCatchAll" ma:showField="CatchAllData" ma:web="f1fd84e8-612a-4884-901b-9d9d2141a1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AB144-497E-40F0-BD4E-EA2869A53A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764C2-F886-48B0-BEB8-A4E797F93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72309-d27b-48f2-9ce1-6a02ee91c547"/>
    <ds:schemaRef ds:uri="f1fd84e8-612a-4884-901b-9d9d2141a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Endocrine Society</Template>
  <TotalTime>1478</TotalTime>
  <Words>19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Endocrine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Deoudes, Nicole</dc:creator>
  <cp:lastModifiedBy>Deoudes, Nicole</cp:lastModifiedBy>
  <cp:revision>19</cp:revision>
  <dcterms:created xsi:type="dcterms:W3CDTF">2020-07-01T18:52:26Z</dcterms:created>
  <dcterms:modified xsi:type="dcterms:W3CDTF">2023-05-15T16:40:27Z</dcterms:modified>
</cp:coreProperties>
</file>